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6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47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8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8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8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2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36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80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1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1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06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8E5AE-2785-4CB7-A595-4D3C19254A1C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9626B-C682-416B-8AB8-ADC9608B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44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5952" y="0"/>
            <a:ext cx="8780096" cy="6716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48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7881" y="423204"/>
            <a:ext cx="9621795" cy="589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53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4175" y="832021"/>
            <a:ext cx="9581257" cy="29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45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1536" y="518946"/>
            <a:ext cx="8625016" cy="578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80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3027" y="790833"/>
            <a:ext cx="9642978" cy="453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2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9112" y="362192"/>
            <a:ext cx="8526163" cy="580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86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605" y="345988"/>
            <a:ext cx="10917195" cy="6145427"/>
          </a:xfrm>
        </p:spPr>
        <p:txBody>
          <a:bodyPr>
            <a:normAutofit fontScale="92500" lnSpcReduction="2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u="sng" dirty="0" smtClean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NURSERY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</a:t>
            </a:r>
            <a:r>
              <a:rPr lang="en-US" b="1" u="sng" dirty="0" smtClean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WORSHIP TEAM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person:  Ann H				Point people:  </a:t>
            </a: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Harlow/Dan/Ben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u="sng" dirty="0" smtClean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SUPERCHURCH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r>
              <a:rPr lang="en-US" b="1" u="sng" dirty="0" smtClean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SOUND BOOTH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person:  Ann H				Point person: Pastor Eric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u="sng" dirty="0" smtClean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GREETING TEAM	 </a:t>
            </a:r>
            <a:r>
              <a:rPr lang="en-US" sz="2000" b="1" u="sng" dirty="0" smtClean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(&amp; donut time)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b="1" u="sng" dirty="0" smtClean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USHERING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person: Grace B				Point person: Dan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Aakre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u="sng" dirty="0" smtClean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 TEAM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</a:t>
            </a:r>
            <a:r>
              <a:rPr lang="en-US" b="1" u="sng" dirty="0" smtClean="0">
                <a:effectLst/>
                <a:highlight>
                  <a:srgbClr val="FF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GIVING RIDES TO CHURCH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person:  Pastor Eric				Point person: ___________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</a:t>
            </a: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(Bus Captain?)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u="sng" dirty="0" smtClean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SHOVELING WALKS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Lenny Jones covered it.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68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605" y="345988"/>
            <a:ext cx="10917195" cy="6145427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00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PRAY!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mornings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 our personal devotional lives, 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</a:t>
            </a:r>
            <a:r>
              <a:rPr lang="en-US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 marathons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at </a:t>
            </a:r>
            <a:r>
              <a:rPr lang="en-US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 services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200" b="1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u="sng" dirty="0">
                <a:highlight>
                  <a:srgbClr val="FF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 TEAM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					</a:t>
            </a:r>
            <a:r>
              <a:rPr lang="en-US" b="1" u="sng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 CHAIN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person:  Ann H				Point people:  Ann H / Joanie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1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3341" y="511578"/>
            <a:ext cx="9234616" cy="604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00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5952" y="813234"/>
            <a:ext cx="8780096" cy="523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9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199" y="346075"/>
            <a:ext cx="9341709" cy="6183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71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9925" y="749642"/>
            <a:ext cx="10633439" cy="5201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63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6925" y="515809"/>
            <a:ext cx="10515600" cy="4351338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00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WORSHIP! 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mornings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 our personal devotional lives,  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at </a:t>
            </a:r>
            <a:r>
              <a:rPr lang="en-US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occasional special events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4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3384" y="380744"/>
            <a:ext cx="8468497" cy="619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73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38</Words>
  <Application>Microsoft Office PowerPoint</Application>
  <PresentationFormat>Widescreen</PresentationFormat>
  <Paragraphs>24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Pastor Eric</dc:creator>
  <cp:lastModifiedBy>Pastor Eric</cp:lastModifiedBy>
  <cp:revision>13</cp:revision>
  <dcterms:created xsi:type="dcterms:W3CDTF">2014-03-30T14:46:28Z</dcterms:created>
  <dcterms:modified xsi:type="dcterms:W3CDTF">2014-04-24T21:40:58Z</dcterms:modified>
</cp:coreProperties>
</file>